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79" r:id="rId7"/>
    <p:sldId id="283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al Madni" initials="J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70236-8A46-44B4-9A62-BF4D43814FFB}" v="208" dt="2024-04-26T03:58:3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7F2-13C2-46B0-BD0B-0FEA1DA0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3F648-5F02-4CA4-A674-E98081AA9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53B-3287-44CB-9538-6A4CDCBE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50D8-5872-471B-8A41-882BC1A4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0B50-1DE7-4B05-AEEA-21162E3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0D-FFA3-48D3-93E9-D6C9432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FB37-F6AB-400E-A033-F34CA457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1622-50A6-434D-9E14-B9C2835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0F4D-CE3A-4A5D-AF45-8A070E6B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138C-4C0C-45E1-8C26-9C1111A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11A1A-0077-4391-AB99-50F667C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D12AE-3A1B-46FF-83A2-B42ADB42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97-5A85-4E8C-AD19-670529C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7824-D11B-4EC4-B64C-D0AF8AB0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BAB-0144-4C74-AC80-5A0864E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208-1D62-4C4D-BA34-F014DAC3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C055-6FED-4265-A6F9-1337B968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892-8B84-4A27-9488-B96785E7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D6AF9-DBFA-4B52-B227-FF295A1D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08B6-60CF-4354-BE07-AE1FD69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1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CF0-AD69-4FF9-B21F-8E239380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B3E-A9A4-4A29-95CC-6B240DCE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8C19-7F2D-42C9-AE5E-203865FC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8CB3-2FD3-400D-95F6-9C10BFAA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F2B8-897E-4236-97A8-8E3D32C2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34EB-B5E6-406E-89C3-C9FFFDF6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021A-6191-4936-9625-BB327DC7F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B857-8B3D-46F0-A927-4848345D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6A23F-EC2C-4791-8239-68BAB8E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30CA-D2AA-459C-9333-181F685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C062-AE9E-4CF3-9A25-6D6BD2B1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3430-B214-4C94-BFBD-5006E9CD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41F-3EFB-4204-84F8-B2B566E9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2F2-1B2F-48E8-981A-F13B0340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6656D-2F23-4613-A97D-A6687237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2AE03-3BB1-4C7A-86AD-6496CA23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CF3E8-4D75-4040-A387-7ECCC456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438EF-1EAA-4B1D-B597-A80AEB1C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0C75A-C906-4E60-8838-1EF0890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ABAF-FA2E-4AC2-B313-4151FE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5E2F5-78C3-47C2-BD4D-226E5833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9641-0774-46E2-A343-0E6A7EDA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F6DD-5DC5-447C-9047-C14031A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11B54-4789-421F-88AF-28AD8C6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9CC4C-0432-49E2-A0E2-E54FF57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FC15-34FA-4BA8-8A09-F4C66C6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CE7-D960-4786-8DA7-FA6885C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AA4E-0871-4936-AF32-0A68A020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889D1-3EDE-4CB7-A9A2-E544F7F2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01AC-BCC0-4C43-9B86-395A3E1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FFBA-89C6-4374-8DFA-85BDF1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19E8D-5B59-4514-82E3-97BE3F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BB1-04C7-4ABF-A013-9A651CC1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2F25-35D9-41FE-AFC2-5E60D01E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60D5-4406-4C43-91BB-FA4F1275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AE4EC-D73A-4601-BFB6-D14F34E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4E5F-7ADF-4223-BDEC-0B58FEF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A3AA-0255-435D-93FB-CBFF08C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7A71-78F8-4D7E-9F74-CEA254FB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9CBE-65B8-45DE-9EC0-2B036913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5804-6EA3-4381-A3D2-B315E9934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2509-7175-4640-AB17-8F488519947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EC5E-3F07-49F6-932C-C863CEE3C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573A-46F9-4DA9-A5BF-FBB5DF35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F89E-CD91-4E36-970D-B9B15E21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pplication-performance-metric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6ACF55-6772-4296-B996-D894F57F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1530656"/>
            <a:ext cx="3789988" cy="367362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EDCF1-8F84-40CC-B669-E7A8BC63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56B7C-EFB6-4727-A951-A085D40B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096512"/>
            <a:ext cx="4167376" cy="1155525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1900" dirty="0"/>
              <a:t>Team Name: </a:t>
            </a:r>
            <a:r>
              <a:rPr lang="en-US" sz="1900" dirty="0" err="1"/>
              <a:t>Sharktooth</a:t>
            </a:r>
            <a:r>
              <a:rPr lang="en-US" sz="1900" dirty="0"/>
              <a:t> Software</a:t>
            </a:r>
          </a:p>
          <a:p>
            <a:pPr algn="l"/>
            <a:r>
              <a:rPr lang="en-US" sz="1900" dirty="0"/>
              <a:t>Team Members: Alexandru </a:t>
            </a:r>
            <a:r>
              <a:rPr lang="en-US" sz="1900" dirty="0" err="1"/>
              <a:t>Cioanca</a:t>
            </a:r>
            <a:r>
              <a:rPr lang="en-US" sz="1900" dirty="0"/>
              <a:t>, Andrew Dutton, Dustin Phan​, Gabriel Molina​, Roberto Carvalho </a:t>
            </a:r>
            <a:r>
              <a:rPr lang="en-US" sz="1900" dirty="0" err="1"/>
              <a:t>Brigagao</a:t>
            </a:r>
            <a:r>
              <a:rPr lang="en-US" sz="1900" dirty="0"/>
              <a:t>, Thuan Nguyen</a:t>
            </a:r>
            <a:endParaRPr lang="en-US" sz="1900" dirty="0">
              <a:ea typeface="Calibri"/>
              <a:cs typeface="Calibri"/>
            </a:endParaRPr>
          </a:p>
          <a:p>
            <a:pPr algn="l"/>
            <a:r>
              <a:rPr lang="en-US" sz="1900" dirty="0"/>
              <a:t>Date: 11/14/2024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4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" y="84570"/>
            <a:ext cx="1137804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/>
              <a:t>Metrics* Table</a:t>
            </a:r>
            <a:br>
              <a:rPr lang="en-US" sz="1600" b="1"/>
            </a:br>
            <a:r>
              <a:rPr lang="en-US" sz="1600" b="1"/>
              <a:t>*A software metric is a measure of software characteristics that are quantifiable or countable. Software metrics are important for many reasons, including measuring </a:t>
            </a:r>
            <a:r>
              <a:rPr lang="en-US" sz="1600" b="1">
                <a:hlinkClick r:id="rId2"/>
              </a:rPr>
              <a:t>software performance</a:t>
            </a:r>
            <a:r>
              <a:rPr lang="en-US" sz="1600" b="1"/>
              <a:t>, planning work items, measuring productivity, and many other uses.</a:t>
            </a:r>
            <a:br>
              <a:rPr lang="en-US" sz="1600" b="1"/>
            </a:br>
            <a:r>
              <a:rPr lang="en-US" sz="1600" b="1" u="sng"/>
              <a:t>NOTE: Study each Metric’s definition and determine whether is </a:t>
            </a:r>
            <a:r>
              <a:rPr lang="en-US" sz="1600" b="1" u="sng" err="1"/>
              <a:t>is</a:t>
            </a:r>
            <a:r>
              <a:rPr lang="en-US" sz="1600" b="1" u="sng"/>
              <a:t> applicable to your project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E922B6-0507-463F-8DC1-CBA50A8BA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46210"/>
              </p:ext>
            </p:extLst>
          </p:nvPr>
        </p:nvGraphicFramePr>
        <p:xfrm>
          <a:off x="1109675" y="1310421"/>
          <a:ext cx="9972650" cy="530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65">
                  <a:extLst>
                    <a:ext uri="{9D8B030D-6E8A-4147-A177-3AD203B41FA5}">
                      <a16:colId xmlns:a16="http://schemas.microsoft.com/office/drawing/2014/main" val="2763016085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42495774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6728971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2236332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578911786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693089690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967069518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856714712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3760995691"/>
                    </a:ext>
                  </a:extLst>
                </a:gridCol>
                <a:gridCol w="997265">
                  <a:extLst>
                    <a:ext uri="{9D8B030D-6E8A-4147-A177-3AD203B41FA5}">
                      <a16:colId xmlns:a16="http://schemas.microsoft.com/office/drawing/2014/main" val="285296584"/>
                    </a:ext>
                  </a:extLst>
                </a:gridCol>
              </a:tblGrid>
              <a:tr h="438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6892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CPI</a:t>
                      </a:r>
                    </a:p>
                    <a:p>
                      <a:pPr algn="ctr"/>
                      <a:endParaRPr lang="en-US" sz="17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694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RCM</a:t>
                      </a:r>
                    </a:p>
                    <a:p>
                      <a:pPr algn="ctr"/>
                      <a:r>
                        <a:rPr lang="en-US" sz="1200" b="1"/>
                        <a:t>(Business Application)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17407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Error 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580959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77515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MTTR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692052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AVAIL.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N/A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93948"/>
                  </a:ext>
                </a:extLst>
              </a:tr>
              <a:tr h="691748">
                <a:tc>
                  <a:txBody>
                    <a:bodyPr/>
                    <a:lstStyle/>
                    <a:p>
                      <a:pPr algn="ctr"/>
                      <a:r>
                        <a:rPr lang="en-US" sz="1700" b="1"/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2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C62-96B7-4560-85D3-AD3745E4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Integrated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8D0AB-4FCB-6AAE-32CF-B33F454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828"/>
            <a:ext cx="12192000" cy="3776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1779AB-E6A0-89F4-4C8B-8C99461B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12192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6A484-6F7A-B916-5CB2-7D890108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C4ABAD-0F10-FC6B-A2A0-CE6DA55D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121920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4DFF-17DD-E0EF-30BB-99C198D7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8376"/>
            <a:ext cx="12192000" cy="46994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D529E1-4A77-EE85-D57C-BCF00224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6873"/>
            <a:ext cx="12192000" cy="481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A631-2A6F-9DFC-C498-A80630A20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973"/>
            <a:ext cx="12192000" cy="537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F5D07-5E1A-3A38-8D64-9FDAD8750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50954"/>
            <a:ext cx="12192000" cy="52596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E037-A199-112A-32DB-E6CD46B9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22927"/>
            <a:ext cx="12192000" cy="57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1F6A6-6DAE-58B5-8E4D-A0783F63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018937"/>
            <a:ext cx="12191999" cy="546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FE28A-3D7C-7CCF-61E8-0C87812F1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62" y="989480"/>
            <a:ext cx="12128936" cy="3776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0CA4A-DF6E-3F6E-B7A5-0F7078C91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15839"/>
            <a:ext cx="12192000" cy="50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29F9B-7F21-1457-C589-94BF12B40F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9480"/>
            <a:ext cx="12192000" cy="4636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F1D9F-1DDC-B92F-48DD-CBF5D18743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9480"/>
            <a:ext cx="12192000" cy="4339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EEB633-3A66-5138-7BBF-9FC6FE896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50954"/>
            <a:ext cx="12192000" cy="54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8A65-9704-65C3-9DF9-09CA14C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-104125"/>
            <a:ext cx="10371827" cy="937376"/>
          </a:xfrm>
        </p:spPr>
        <p:txBody>
          <a:bodyPr/>
          <a:lstStyle/>
          <a:p>
            <a:pPr algn="ctr"/>
            <a:r>
              <a:rPr lang="en-US" dirty="0"/>
              <a:t>Gantt Chart 11/14/2024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EE1F-A05A-FE16-95AE-363BC833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17"/>
            <a:ext cx="12192000" cy="52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F252D-ED84-3843-5D20-B77BB47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61"/>
            <a:ext cx="12192000" cy="60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9844-7F46-3E53-7D34-39127F90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39"/>
            <a:ext cx="12192000" cy="611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84E50-7350-2A55-212B-94E83DB6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7127"/>
            <a:ext cx="12192000" cy="607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28B2-4B81-39C6-EC56-E8B6B43F1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1637"/>
            <a:ext cx="12192000" cy="6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EA3C-1EB1-C7A1-BE63-256FD5B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8" y="365125"/>
            <a:ext cx="10098657" cy="4772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 panose="020F0302020204030204"/>
                <a:cs typeface="Calibri Light" panose="020F0302020204030204"/>
              </a:rPr>
              <a:t>Webpage Main Menu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5B6F-60E8-3E3C-C688-E85FAAE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47391"/>
            <a:ext cx="11212490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D6831-4948-C655-972F-D95069B3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6" y="842424"/>
            <a:ext cx="11212490" cy="577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DA342-4B62-8CC5-1E2F-945E2AD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4" y="842424"/>
            <a:ext cx="11547218" cy="577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BF98-B0D4-30CB-AB3B-ACC947334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66" y="768626"/>
            <a:ext cx="12240266" cy="608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E4606-F564-85FF-72F5-EE2AA44F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1994" y="768625"/>
            <a:ext cx="14569768" cy="608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791A7-AFCB-114B-C351-44DF6E86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2422"/>
            <a:ext cx="6588755" cy="601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F4355-EF7E-DC55-040F-4E6B4DB7A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64" y="842421"/>
            <a:ext cx="6058995" cy="6015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DC10E-C7F5-2FEE-E071-7AA5533BF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81" y="768622"/>
            <a:ext cx="8236619" cy="6008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94749E-C569-5831-F15F-D489052D37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48640" y="768622"/>
            <a:ext cx="4504020" cy="5353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BA0DA-E67F-C18F-A228-AEB9C0EFA2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17" y="751442"/>
            <a:ext cx="11547218" cy="6106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19FFE-D510-B0CF-148D-76032DF7A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798" y="768622"/>
            <a:ext cx="1101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8CD73-0154-75F2-9C8B-0550128E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" y="800489"/>
            <a:ext cx="382337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Everyone is Working on - week </a:t>
            </a:r>
            <a:r>
              <a:rPr lang="en-US" sz="3300" dirty="0">
                <a:solidFill>
                  <a:srgbClr val="FFFFFF"/>
                </a:solidFill>
              </a:rPr>
              <a:t>11/14/2024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8192-18F6-34CF-D11E-F5D8E3CB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994" y="1412489"/>
            <a:ext cx="3688079" cy="476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Alexandru </a:t>
            </a:r>
            <a:r>
              <a:rPr lang="en-US" sz="1800" b="1" dirty="0" err="1"/>
              <a:t>Cioanca</a:t>
            </a:r>
            <a:endParaRPr lang="en-US" sz="32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Working on QR code for website</a:t>
            </a:r>
          </a:p>
          <a:p>
            <a:pPr lvl="1"/>
            <a:r>
              <a:rPr lang="en-US" sz="2000" dirty="0">
                <a:cs typeface="Calibri"/>
              </a:rPr>
              <a:t>Helping with site </a:t>
            </a:r>
            <a:r>
              <a:rPr lang="en-US" sz="2000">
                <a:cs typeface="Calibri"/>
              </a:rPr>
              <a:t>design updates</a:t>
            </a:r>
            <a:endParaRPr lang="en-US" sz="1800" dirty="0"/>
          </a:p>
          <a:p>
            <a:r>
              <a:rPr lang="en-US" sz="1800" b="1" dirty="0"/>
              <a:t>Andrew Dutton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</a:t>
            </a:r>
            <a:r>
              <a:rPr lang="en-US" sz="2000" dirty="0" err="1"/>
              <a:t>javascript</a:t>
            </a:r>
            <a:r>
              <a:rPr lang="en-US" sz="2000" dirty="0"/>
              <a:t> logic to fix a couple bugs</a:t>
            </a:r>
          </a:p>
          <a:p>
            <a:pPr lvl="1"/>
            <a:r>
              <a:rPr lang="en-US" sz="2000" dirty="0"/>
              <a:t>Helping with site deployment</a:t>
            </a:r>
          </a:p>
          <a:p>
            <a:r>
              <a:rPr lang="en-US" sz="1800" b="1" dirty="0"/>
              <a:t>Dustin Phan​</a:t>
            </a:r>
            <a:endParaRPr lang="en-US" sz="18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mobile site design</a:t>
            </a:r>
            <a:endParaRPr lang="en-US" sz="2000" dirty="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31821-0E9F-C9BD-A51C-CB43F615D84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9249" cy="476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Gabriel Molina​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Working on surprise idea for project</a:t>
            </a:r>
          </a:p>
          <a:p>
            <a:r>
              <a:rPr lang="en-US" sz="2000" b="1" dirty="0"/>
              <a:t>Roberto Carvalho </a:t>
            </a:r>
            <a:r>
              <a:rPr lang="en-US" sz="2000" b="1" dirty="0" err="1"/>
              <a:t>Brigagao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Working on site deployment</a:t>
            </a:r>
            <a:endParaRPr lang="en-US" sz="2000" dirty="0"/>
          </a:p>
          <a:p>
            <a:r>
              <a:rPr lang="en-US" sz="2000" b="1" dirty="0"/>
              <a:t>Thuan Nguyen</a:t>
            </a:r>
            <a:endParaRPr lang="en-US" sz="2000" b="1" dirty="0">
              <a:ea typeface="Calibri"/>
              <a:cs typeface="Calibri"/>
            </a:endParaRPr>
          </a:p>
          <a:p>
            <a:pPr lvl="1"/>
            <a:r>
              <a:rPr lang="en-US" sz="2000" dirty="0"/>
              <a:t>Updating design of cart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Working on other site design problems</a:t>
            </a:r>
          </a:p>
        </p:txBody>
      </p:sp>
    </p:spTree>
    <p:extLst>
      <p:ext uri="{BB962C8B-B14F-4D97-AF65-F5344CB8AC3E}">
        <p14:creationId xmlns:p14="http://schemas.microsoft.com/office/powerpoint/2010/main" val="108660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1F154757184F43BA52CE86881EA819" ma:contentTypeVersion="13" ma:contentTypeDescription="Create a new document." ma:contentTypeScope="" ma:versionID="9d94a645f2130c5e16bede891e571fd0">
  <xsd:schema xmlns:xsd="http://www.w3.org/2001/XMLSchema" xmlns:xs="http://www.w3.org/2001/XMLSchema" xmlns:p="http://schemas.microsoft.com/office/2006/metadata/properties" xmlns:ns3="c5bce405-8758-4dc6-98d6-2b6a48b3b830" xmlns:ns4="563757dc-21ec-4026-8860-76aaf78db67e" targetNamespace="http://schemas.microsoft.com/office/2006/metadata/properties" ma:root="true" ma:fieldsID="41097a85dece5d34c086c9f38bf20c6a" ns3:_="" ns4:_="">
    <xsd:import namespace="c5bce405-8758-4dc6-98d6-2b6a48b3b830"/>
    <xsd:import namespace="563757dc-21ec-4026-8860-76aaf78db67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ce405-8758-4dc6-98d6-2b6a48b3b83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757dc-21ec-4026-8860-76aaf78db67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ce405-8758-4dc6-98d6-2b6a48b3b830" xsi:nil="true"/>
  </documentManagement>
</p:properties>
</file>

<file path=customXml/itemProps1.xml><?xml version="1.0" encoding="utf-8"?>
<ds:datastoreItem xmlns:ds="http://schemas.openxmlformats.org/officeDocument/2006/customXml" ds:itemID="{C6D23F1C-79AE-4417-9870-AAF9B903A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29E169-740B-447F-B633-86E4644B050E}">
  <ds:schemaRefs>
    <ds:schemaRef ds:uri="563757dc-21ec-4026-8860-76aaf78db67e"/>
    <ds:schemaRef ds:uri="c5bce405-8758-4dc6-98d6-2b6a48b3b8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8879C50-9B21-4BFE-84EA-33BC1F2B4179}">
  <ds:schemaRefs>
    <ds:schemaRef ds:uri="http://www.w3.org/XML/1998/namespace"/>
    <ds:schemaRef ds:uri="http://schemas.microsoft.com/office/2006/documentManagement/types"/>
    <ds:schemaRef ds:uri="c5bce405-8758-4dc6-98d6-2b6a48b3b830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563757dc-21ec-4026-8860-76aaf78db6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339</Words>
  <Application>Microsoft Office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STATUS REPORT</vt:lpstr>
      <vt:lpstr>Metrics* Table *A software metric is a measure of software characteristics that are quantifiable or countable. Software metrics are important for many reasons, including measuring software performance, planning work items, measuring productivity, and many other uses. NOTE: Study each Metric’s definition and determine whether is is applicable to your project</vt:lpstr>
      <vt:lpstr>Integrated Schedule</vt:lpstr>
      <vt:lpstr>Gantt Chart 11/14/2024</vt:lpstr>
      <vt:lpstr>Webpage Main Menu Template</vt:lpstr>
      <vt:lpstr>What Everyone is Working on - week 11/14/2024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&amp; Why Software Project Management?</dc:title>
  <dc:creator>Jamal Madni</dc:creator>
  <cp:lastModifiedBy>Andrew Dutton</cp:lastModifiedBy>
  <cp:revision>32</cp:revision>
  <dcterms:created xsi:type="dcterms:W3CDTF">2021-01-26T03:54:19Z</dcterms:created>
  <dcterms:modified xsi:type="dcterms:W3CDTF">2024-11-15T04:14:47Z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0x010100981F154757184F43BA52CE86881EA819</vt:lpwstr>
  </property>
</Properties>
</file>